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Tennessee Smart Yards for Roses</a:t>
            </a:r>
          </a:p>
          <a:p>
            <a:r>
              <a:t>Southeast Tennessee (Text‑Only Deck)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Humidity • Clay Soils • Runoff • Fungal Pressure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Southeast Tennessee Needs a Different Rose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High humidity and warm nights increase fungal disease pressure (black spot, cercospora, mildew)</a:t>
            </a:r>
          </a:p>
          <a:p>
            <a:r>
              <a:t>Clay-heavy soils hold water and can reduce root oxygen</a:t>
            </a:r>
          </a:p>
          <a:p>
            <a:r>
              <a:t>Frequent storms increase erosion and nutrient runoff risk</a:t>
            </a:r>
          </a:p>
          <a:p>
            <a:r>
              <a:t>Smart Yards practices help roses thrive while protecting waterways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Know Your Yard (Southeast TN Focus)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Test soil before planting and every 2–3 years to monitor pH and nutrients</a:t>
            </a:r>
          </a:p>
          <a:p>
            <a:r>
              <a:t>Observe sun patterns: roses need 6–8 hours of direct sun for disease prevention</a:t>
            </a:r>
          </a:p>
          <a:p>
            <a:r>
              <a:t>Watch where water collects after storms and avoid low, soggy areas</a:t>
            </a:r>
          </a:p>
          <a:p>
            <a:r>
              <a:t>Use airflow as a design tool; avoid crowding near fences or dense shrubs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Reduce Inputs (Humid-Climate Strategy)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Choose disease-resistant rose varieties suited to humid climates</a:t>
            </a:r>
          </a:p>
          <a:p>
            <a:r>
              <a:t>Avoid routine spraying; treat only when needed based on scouting</a:t>
            </a:r>
          </a:p>
          <a:p>
            <a:r>
              <a:t>Use slow-release fertilizers and avoid overfeeding, which increases disease susceptibility</a:t>
            </a:r>
          </a:p>
          <a:p>
            <a:r>
              <a:t>Right plant, right place reduces long-term maintenance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Mulch for Moisture and Disease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Apply 2–3 inches of hardwood mulch to reduce soil splash (major source of fungal spread)</a:t>
            </a:r>
          </a:p>
          <a:p>
            <a:r>
              <a:t>Keep mulch a few inches away from the rose crown</a:t>
            </a:r>
          </a:p>
          <a:p>
            <a:r>
              <a:t>Replenish mulch after heavy rain events common in the region</a:t>
            </a:r>
          </a:p>
          <a:p>
            <a:r>
              <a:t>Mulch helps moderate clay soil temperature and moisture swings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Water Efficiently in Humid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Water deeply but less often to encourage deep roots</a:t>
            </a:r>
          </a:p>
          <a:p>
            <a:r>
              <a:t>Use drip irrigation or soaker hoses to keep foliage dry</a:t>
            </a:r>
          </a:p>
          <a:p>
            <a:r>
              <a:t>Water early in the morning so leaves dry quickly</a:t>
            </a:r>
          </a:p>
          <a:p>
            <a:r>
              <a:t>Avoid evening watering, which prolongs leaf wetness overnight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Build Healthy Soil in Clay Landscapes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Add compost annually to improve drainage and soil structure</a:t>
            </a:r>
          </a:p>
          <a:p>
            <a:r>
              <a:t>Do not till wet clay soils; this worsens compaction</a:t>
            </a:r>
          </a:p>
          <a:p>
            <a:r>
              <a:t>Consider raised or mounded beds if drainage is poor</a:t>
            </a:r>
          </a:p>
          <a:p>
            <a:r>
              <a:t>Healthy soil biology supports stronger, more resilient roses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Manage Pests and Fungal Pressure Responsibly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Scout weekly for black spot, cercospora, aphids, and Japanese beetles</a:t>
            </a:r>
          </a:p>
          <a:p>
            <a:r>
              <a:t>Remove infected leaves promptly and clean up fallen foliage</a:t>
            </a:r>
          </a:p>
          <a:p>
            <a:r>
              <a:t>Prune for airflow to reduce humidity inside the plant canopy</a:t>
            </a:r>
          </a:p>
          <a:p>
            <a:r>
              <a:t>Encourage beneficial insects instead of broad-spectrum pesticides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Reduce Runoff on Slopes and Heavy-Rain 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Plant roses on contour when possible to slow water flow</a:t>
            </a:r>
          </a:p>
          <a:p>
            <a:r>
              <a:t>Use mulch rings or small berms to hold water at the root zone</a:t>
            </a:r>
          </a:p>
          <a:p>
            <a:r>
              <a:t>Avoid bare soil between plants; add groundcovers or companion plants</a:t>
            </a:r>
          </a:p>
          <a:p>
            <a:r>
              <a:t>Keep fertilizer and soil from washing into storm drains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Protect Water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Never fertilize just before rain is expected</a:t>
            </a:r>
          </a:p>
          <a:p>
            <a:r>
              <a:t>Sweep fertilizer off sidewalks and driveways</a:t>
            </a:r>
          </a:p>
          <a:p>
            <a:r>
              <a:t>Limit pesticide use near creeks, drainage ditches, and stormwater systems</a:t>
            </a:r>
          </a:p>
          <a:p>
            <a:r>
              <a:t>Use rain barrels to reduce stormwater runoff and conserve water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9. Create Habitat While Growing Roses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Leave some rose hips for birds in late fall and winter</a:t>
            </a:r>
          </a:p>
          <a:p>
            <a:r>
              <a:t>Interplant with native perennials for pollinators and pest balance</a:t>
            </a:r>
          </a:p>
          <a:p>
            <a:r>
              <a:t>Use diverse plantings to reduce monoculture disease risk</a:t>
            </a:r>
          </a:p>
          <a:p>
            <a:r>
              <a:t>Choose companion plants that tolerate Southeast Tennessee humidity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Seasonal Rose Care — Southeast Tennessee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Spring: Light pruning, soil test, compost, mulch refresh</a:t>
            </a:r>
          </a:p>
          <a:p>
            <a:r>
              <a:t>Summer: Monitor fungal pressure, water at soil level, remove diseased leaves</a:t>
            </a:r>
          </a:p>
          <a:p>
            <a:r>
              <a:t>Fall: Reduce fertilizer, clean leaf litter, evaluate drainage</a:t>
            </a:r>
          </a:p>
          <a:p>
            <a:r>
              <a:t>Winter: Minimal pruning; plan upgrades for airflow and runoff control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Example Smart Yards Actions for One Rose Bed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Soil test and amend with compost</a:t>
            </a:r>
          </a:p>
          <a:p>
            <a:r>
              <a:t>Install drip irrigation or soaker hose</a:t>
            </a:r>
          </a:p>
          <a:p>
            <a:r>
              <a:t>Apply 2–3 inches of mulch</a:t>
            </a:r>
          </a:p>
          <a:p>
            <a:r>
              <a:t>Select disease-resistant roses and native companions</a:t>
            </a:r>
          </a:p>
          <a:p>
            <a:r>
              <a:t>Track actions with photos and a simple log for certification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Takeaways for Southeast Tennessee Gardeners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Airflow and dry foliage are your best disease prevention tools</a:t>
            </a:r>
          </a:p>
          <a:p>
            <a:r>
              <a:t>Healthy soil and proper watering reduce need for chemical inputs</a:t>
            </a:r>
          </a:p>
          <a:p>
            <a:r>
              <a:t>Mulch and compost are critical for clay soils and runoff control</a:t>
            </a:r>
          </a:p>
          <a:p>
            <a:r>
              <a:t>Smart Yards principles make roses more sustainable and easier to maintain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651</Words>
  <Application>Microsoft Office PowerPoint</Application>
  <PresentationFormat>On-screen Show (4:3)</PresentationFormat>
  <Paragraphs>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Tennessee Smart Yards for Roses Southeast Tennessee (Text‑Only Deck)</vt:lpstr>
      <vt:lpstr>Why Southeast Tennessee Needs a Different Rose Approach</vt:lpstr>
      <vt:lpstr>1. Know Your Yard (Southeast TN Focus)</vt:lpstr>
      <vt:lpstr>2. Reduce Inputs (Humid-Climate Strategy)</vt:lpstr>
      <vt:lpstr>3. Mulch for Moisture and Disease Control</vt:lpstr>
      <vt:lpstr>4. Water Efficiently in Humid Conditions</vt:lpstr>
      <vt:lpstr>5. Build Healthy Soil in Clay Landscapes</vt:lpstr>
      <vt:lpstr>6. Manage Pests and Fungal Pressure Responsibly</vt:lpstr>
      <vt:lpstr>7. Reduce Runoff on Slopes and Heavy-Rain Sites</vt:lpstr>
      <vt:lpstr>8. Protect Water Quality</vt:lpstr>
      <vt:lpstr>9. Create Habitat While Growing Roses</vt:lpstr>
      <vt:lpstr>Seasonal Rose Care — Southeast Tennessee</vt:lpstr>
      <vt:lpstr>Example Smart Yards Actions for One Rose Bed</vt:lpstr>
      <vt:lpstr>Key Takeaways for Southeast Tennessee Gardeners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Wade, Juanita</dc:creator>
  <cp:keywords/>
  <dc:description>generated using python-pptx</dc:description>
  <cp:lastModifiedBy>Wade, Juanita</cp:lastModifiedBy>
  <cp:revision>1</cp:revision>
  <dcterms:created xsi:type="dcterms:W3CDTF">2013-01-27T09:14:16Z</dcterms:created>
  <dcterms:modified xsi:type="dcterms:W3CDTF">2026-02-13T16:33:52Z</dcterms:modified>
  <cp:category/>
</cp:coreProperties>
</file>